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30" r:id="rId8"/>
    <p:sldId id="329" r:id="rId9"/>
    <p:sldId id="331" r:id="rId10"/>
    <p:sldId id="332" r:id="rId11"/>
    <p:sldId id="333" r:id="rId12"/>
    <p:sldId id="334" r:id="rId13"/>
    <p:sldId id="335" r:id="rId14"/>
    <p:sldId id="336" r:id="rId15"/>
    <p:sldId id="338" r:id="rId16"/>
    <p:sldId id="337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2409825"/>
            <a:ext cx="10925175" cy="2038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712" y="188640"/>
            <a:ext cx="4076700" cy="4219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4408215"/>
            <a:ext cx="11020425" cy="1762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220372" y="5445224"/>
            <a:ext cx="25480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0118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4256"/>
            <a:ext cx="11089232" cy="5549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2384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624012"/>
            <a:ext cx="11601450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55918" y="4437112"/>
            <a:ext cx="167618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199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071687"/>
            <a:ext cx="11687175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563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064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188640"/>
            <a:ext cx="6886575" cy="641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6299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2562225"/>
            <a:ext cx="11010900" cy="173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3573016"/>
            <a:ext cx="17281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2558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38262"/>
            <a:ext cx="11696700" cy="4181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268760"/>
            <a:ext cx="11658600" cy="1866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3128967"/>
            <a:ext cx="6192688" cy="361240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28448" y="2348880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4326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476375"/>
            <a:ext cx="11782425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325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2524125"/>
            <a:ext cx="11782425" cy="180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573016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8552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457325"/>
            <a:ext cx="11839575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115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720" y="1556792"/>
            <a:ext cx="5153025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2219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457325"/>
            <a:ext cx="11220450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4653136"/>
            <a:ext cx="23042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9124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614487"/>
            <a:ext cx="11811000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534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2025-12-17T11:54:30Z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